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99DF9-C9D4-4F6D-BB54-DC1DBAD25E86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D720-D71E-448C-8980-428286D2411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  <a:latin typeface="Aharoni" pitchFamily="2" charset="-79"/>
              </a:rPr>
              <a:t>فحوصات الجص 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Gypsum Tests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r>
              <a:rPr lang="ar-IQ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ar-IQ" b="1" dirty="0" smtClean="0">
                <a:latin typeface="Aharoni" pitchFamily="2" charset="-79"/>
                <a:cs typeface="Aharoni" pitchFamily="2" charset="-79"/>
              </a:rPr>
            </a:br>
            <a:r>
              <a:rPr lang="ar-IQ" b="1" dirty="0" smtClean="0">
                <a:latin typeface="Aharoni" pitchFamily="2" charset="-79"/>
              </a:rPr>
              <a:t>التجربة الثالثة  </a:t>
            </a:r>
            <a:br>
              <a:rPr lang="ar-IQ" b="1" dirty="0" smtClean="0">
                <a:latin typeface="Aharoni" pitchFamily="2" charset="-79"/>
              </a:rPr>
            </a:b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ar-IQ" b="1" dirty="0" smtClean="0">
                <a:latin typeface="Aharoni" pitchFamily="2" charset="-79"/>
                <a:cs typeface="Aharoni" pitchFamily="2" charset="-79"/>
              </a:rPr>
              <a:t>فحص زمن التماسك للجص</a:t>
            </a:r>
            <a:br>
              <a:rPr lang="ar-IQ" b="1" dirty="0" smtClean="0">
                <a:latin typeface="Aharoni" pitchFamily="2" charset="-79"/>
                <a:cs typeface="Aharoni" pitchFamily="2" charset="-79"/>
              </a:rPr>
            </a:br>
            <a:r>
              <a:rPr lang="en-US" baseline="0" dirty="0" smtClean="0">
                <a:latin typeface="Aharoni" pitchFamily="2" charset="-79"/>
                <a:cs typeface="Aharoni" pitchFamily="2" charset="-79"/>
              </a:rPr>
              <a:t> Initial Setting Time Test for Gypsum</a:t>
            </a: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7929618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88" y="866775"/>
            <a:ext cx="660082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الجص  Gypsum Tests  التجربة الثالثة    فحص زمن التماسك للجص  Initial Setting Time Test for Gypsum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الجص  Gypsum Tests  التجربة الثالثة    فحص زمن التماسك للجص  Initial Setting Time Test for Gypsum</dc:title>
  <dc:creator>DR.Ahmed Saker 2O14</dc:creator>
  <cp:lastModifiedBy>DR.Ahmed Saker 2O14</cp:lastModifiedBy>
  <cp:revision>5</cp:revision>
  <dcterms:created xsi:type="dcterms:W3CDTF">2018-11-10T09:17:33Z</dcterms:created>
  <dcterms:modified xsi:type="dcterms:W3CDTF">2018-11-10T10:48:07Z</dcterms:modified>
</cp:coreProperties>
</file>